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6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1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8FC3820-ED71-4D13-93BD-AF94AE633FC3}"/>
              </a:ext>
            </a:extLst>
          </p:cNvPr>
          <p:cNvSpPr/>
          <p:nvPr/>
        </p:nvSpPr>
        <p:spPr>
          <a:xfrm>
            <a:off x="5940152" y="97856"/>
            <a:ext cx="2209800" cy="457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Organization LOGO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10">
            <a:extLst>
              <a:ext uri="{FF2B5EF4-FFF2-40B4-BE49-F238E27FC236}">
                <a16:creationId xmlns:a16="http://schemas.microsoft.com/office/drawing/2014/main" xmlns="" id="{BC51C14B-BA2A-470C-B3F1-A24F5042F14B}"/>
              </a:ext>
            </a:extLst>
          </p:cNvPr>
          <p:cNvSpPr/>
          <p:nvPr/>
        </p:nvSpPr>
        <p:spPr>
          <a:xfrm>
            <a:off x="397137" y="2965837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Authors’ Name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직사각형 11">
            <a:extLst>
              <a:ext uri="{FF2B5EF4-FFF2-40B4-BE49-F238E27FC236}">
                <a16:creationId xmlns:a16="http://schemas.microsoft.com/office/drawing/2014/main" xmlns="" id="{50A0A736-1577-4F90-A6F6-319815C2F52F}"/>
              </a:ext>
            </a:extLst>
          </p:cNvPr>
          <p:cNvSpPr/>
          <p:nvPr/>
        </p:nvSpPr>
        <p:spPr>
          <a:xfrm>
            <a:off x="395536" y="3664856"/>
            <a:ext cx="8333117" cy="563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Department, Affiliation, Country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D56C1930-E120-4955-9603-D60555F41F88}"/>
              </a:ext>
            </a:extLst>
          </p:cNvPr>
          <p:cNvSpPr txBox="1">
            <a:spLocks/>
          </p:cNvSpPr>
          <p:nvPr/>
        </p:nvSpPr>
        <p:spPr>
          <a:xfrm>
            <a:off x="405441" y="1123352"/>
            <a:ext cx="8333117" cy="152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ko-KR" altLang="en-US" sz="4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xmlns="" id="{B3F8BE83-7855-4BBD-8C96-1E36BD10A86F}"/>
              </a:ext>
            </a:extLst>
          </p:cNvPr>
          <p:cNvSpPr txBox="1"/>
          <p:nvPr/>
        </p:nvSpPr>
        <p:spPr>
          <a:xfrm>
            <a:off x="1720350" y="2815586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xmlns="" id="{1FD60380-6B3E-46E2-97D6-ABB13F86E4BE}"/>
              </a:ext>
            </a:extLst>
          </p:cNvPr>
          <p:cNvSpPr txBox="1"/>
          <p:nvPr/>
        </p:nvSpPr>
        <p:spPr>
          <a:xfrm>
            <a:off x="1288683" y="141962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4154E6-87C7-4AC7-993C-D6A1B31A21BA}"/>
              </a:ext>
            </a:extLst>
          </p:cNvPr>
          <p:cNvSpPr txBox="1"/>
          <p:nvPr/>
        </p:nvSpPr>
        <p:spPr>
          <a:xfrm>
            <a:off x="422873" y="843305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9A38EC-DB94-4AE9-ADEE-7EE33DB79CE5}"/>
              </a:ext>
            </a:extLst>
          </p:cNvPr>
          <p:cNvSpPr txBox="1"/>
          <p:nvPr/>
        </p:nvSpPr>
        <p:spPr>
          <a:xfrm>
            <a:off x="422872" y="459900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xmlns="" id="{7CEBAB92-6120-4537-AE6D-A96CC16CA93B}"/>
              </a:ext>
            </a:extLst>
          </p:cNvPr>
          <p:cNvSpPr txBox="1"/>
          <p:nvPr/>
        </p:nvSpPr>
        <p:spPr>
          <a:xfrm>
            <a:off x="1262973" y="199027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120066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7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</Words>
  <Application>Microsoft Office PowerPoint</Application>
  <PresentationFormat>화면 슬라이드 쇼(16:9)</PresentationFormat>
  <Paragraphs>15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USER</cp:lastModifiedBy>
  <cp:revision>16</cp:revision>
  <dcterms:created xsi:type="dcterms:W3CDTF">2023-03-09T01:10:02Z</dcterms:created>
  <dcterms:modified xsi:type="dcterms:W3CDTF">2026-04-10T03:44:21Z</dcterms:modified>
</cp:coreProperties>
</file>